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HiLI0lD-q0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ميعاد أحمد الطنيجي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يصف المهارات الشخصية والتوظيفية والسمات التي يحتاجها الشخص في العمل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يدرك كيفية ارتباط المهارات والسمات الشخصية بالمهارات  العملية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وصف المهارات الشخصية والوظيفية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52855" y="548877"/>
            <a:ext cx="18133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الخامس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518273" y="3791806"/>
            <a:ext cx="132440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رابط الفيديو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5" name="Picture 14" descr="Qr cod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33F9556C-1DE8-59DE-EE0F-8F5DA88A6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48" y="2515261"/>
            <a:ext cx="2901703" cy="290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3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5</cp:revision>
  <dcterms:created xsi:type="dcterms:W3CDTF">2023-06-12T14:15:26Z</dcterms:created>
  <dcterms:modified xsi:type="dcterms:W3CDTF">2023-06-12T14:35:10Z</dcterms:modified>
</cp:coreProperties>
</file>